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da-D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73" d="100"/>
          <a:sy n="73" d="100"/>
        </p:scale>
        <p:origin x="72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DC02E24-BF08-41C5-8303-C7E3BC1B42C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a-DK"/>
              <a:t>Klik for at redigere titeltypografien i masteren</a:t>
            </a:r>
          </a:p>
        </p:txBody>
      </p:sp>
      <p:sp>
        <p:nvSpPr>
          <p:cNvPr id="3" name="Undertitel 2">
            <a:extLst>
              <a:ext uri="{FF2B5EF4-FFF2-40B4-BE49-F238E27FC236}">
                <a16:creationId xmlns:a16="http://schemas.microsoft.com/office/drawing/2014/main" id="{6A785C72-E839-4AA7-B28E-553C752AF1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a-DK"/>
              <a:t>Klik for at redigere undertiteltypografien i masteren</a:t>
            </a:r>
          </a:p>
        </p:txBody>
      </p:sp>
      <p:sp>
        <p:nvSpPr>
          <p:cNvPr id="4" name="Pladsholder til dato 3">
            <a:extLst>
              <a:ext uri="{FF2B5EF4-FFF2-40B4-BE49-F238E27FC236}">
                <a16:creationId xmlns:a16="http://schemas.microsoft.com/office/drawing/2014/main" id="{41985B7D-C555-4106-ADE7-814D7B2E97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C955D-444E-4BA9-B3BF-F11F6BF43E5F}" type="datetimeFigureOut">
              <a:rPr lang="da-DK" smtClean="0"/>
              <a:t>06-03-2024</a:t>
            </a:fld>
            <a:endParaRPr lang="da-DK"/>
          </a:p>
        </p:txBody>
      </p:sp>
      <p:sp>
        <p:nvSpPr>
          <p:cNvPr id="5" name="Pladsholder til sidefod 4">
            <a:extLst>
              <a:ext uri="{FF2B5EF4-FFF2-40B4-BE49-F238E27FC236}">
                <a16:creationId xmlns:a16="http://schemas.microsoft.com/office/drawing/2014/main" id="{6C957F21-025E-4A3B-9278-377373131A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slidenummer 5">
            <a:extLst>
              <a:ext uri="{FF2B5EF4-FFF2-40B4-BE49-F238E27FC236}">
                <a16:creationId xmlns:a16="http://schemas.microsoft.com/office/drawing/2014/main" id="{F5B72DD3-C52A-47E7-BFED-6C7FB736A6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D83C2-5BF4-44CC-AABC-27D928259A06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9823560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og indholds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32A4A01-E917-4D8E-8CB2-BE6BE7934E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Klik for at redigere titeltypografien i masteren</a:t>
            </a:r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FBEDB347-6CF6-4D02-B55A-DBDBF010D5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4" name="Pladsholder til dato 3">
            <a:extLst>
              <a:ext uri="{FF2B5EF4-FFF2-40B4-BE49-F238E27FC236}">
                <a16:creationId xmlns:a16="http://schemas.microsoft.com/office/drawing/2014/main" id="{31C17382-68EA-4A53-8531-1BB99B7D1F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C955D-444E-4BA9-B3BF-F11F6BF43E5F}" type="datetimeFigureOut">
              <a:rPr lang="da-DK" smtClean="0"/>
              <a:t>06-03-2024</a:t>
            </a:fld>
            <a:endParaRPr lang="da-DK"/>
          </a:p>
        </p:txBody>
      </p:sp>
      <p:sp>
        <p:nvSpPr>
          <p:cNvPr id="5" name="Pladsholder til sidefod 4">
            <a:extLst>
              <a:ext uri="{FF2B5EF4-FFF2-40B4-BE49-F238E27FC236}">
                <a16:creationId xmlns:a16="http://schemas.microsoft.com/office/drawing/2014/main" id="{AA68225D-30EE-4623-9E21-7B3E21A65B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slidenummer 5">
            <a:extLst>
              <a:ext uri="{FF2B5EF4-FFF2-40B4-BE49-F238E27FC236}">
                <a16:creationId xmlns:a16="http://schemas.microsoft.com/office/drawing/2014/main" id="{36188A10-CD5A-42B5-9CE0-4DF011EB25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D83C2-5BF4-44CC-AABC-27D928259A06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7371140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fsnits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E969790-6097-42D2-8E2F-DAC46840A2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a-DK"/>
              <a:t>Klik for at redigere titeltypografien i masteren</a:t>
            </a:r>
          </a:p>
        </p:txBody>
      </p:sp>
      <p:sp>
        <p:nvSpPr>
          <p:cNvPr id="3" name="Pladsholder til tekst 2">
            <a:extLst>
              <a:ext uri="{FF2B5EF4-FFF2-40B4-BE49-F238E27FC236}">
                <a16:creationId xmlns:a16="http://schemas.microsoft.com/office/drawing/2014/main" id="{E4362B67-14ED-4E5D-B8A7-B82924DDD8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4" name="Pladsholder til dato 3">
            <a:extLst>
              <a:ext uri="{FF2B5EF4-FFF2-40B4-BE49-F238E27FC236}">
                <a16:creationId xmlns:a16="http://schemas.microsoft.com/office/drawing/2014/main" id="{4802604F-471A-4292-99E6-0989D8EF2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C955D-444E-4BA9-B3BF-F11F6BF43E5F}" type="datetimeFigureOut">
              <a:rPr lang="da-DK" smtClean="0"/>
              <a:t>06-03-2024</a:t>
            </a:fld>
            <a:endParaRPr lang="da-DK"/>
          </a:p>
        </p:txBody>
      </p:sp>
      <p:sp>
        <p:nvSpPr>
          <p:cNvPr id="5" name="Pladsholder til sidefod 4">
            <a:extLst>
              <a:ext uri="{FF2B5EF4-FFF2-40B4-BE49-F238E27FC236}">
                <a16:creationId xmlns:a16="http://schemas.microsoft.com/office/drawing/2014/main" id="{3CB8DA3F-2201-4E7C-B6A3-85619E23BA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slidenummer 5">
            <a:extLst>
              <a:ext uri="{FF2B5EF4-FFF2-40B4-BE49-F238E27FC236}">
                <a16:creationId xmlns:a16="http://schemas.microsoft.com/office/drawing/2014/main" id="{D6D36725-BFCD-4408-930C-2CCC907C3B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D83C2-5BF4-44CC-AABC-27D928259A06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7228684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dholdsobje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7B87333-B084-4EFB-9C04-B11E6532BE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Klik for at redigere titeltypografien i masteren</a:t>
            </a:r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15015DDE-5A3F-48B4-A309-97A5365BEAB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4" name="Pladsholder til indhold 3">
            <a:extLst>
              <a:ext uri="{FF2B5EF4-FFF2-40B4-BE49-F238E27FC236}">
                <a16:creationId xmlns:a16="http://schemas.microsoft.com/office/drawing/2014/main" id="{F6A260D7-5A89-41CA-B698-F3CAD31AFB4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5" name="Pladsholder til dato 4">
            <a:extLst>
              <a:ext uri="{FF2B5EF4-FFF2-40B4-BE49-F238E27FC236}">
                <a16:creationId xmlns:a16="http://schemas.microsoft.com/office/drawing/2014/main" id="{4B288588-0F2B-4543-8CCE-A3303EC824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C955D-444E-4BA9-B3BF-F11F6BF43E5F}" type="datetimeFigureOut">
              <a:rPr lang="da-DK" smtClean="0"/>
              <a:t>06-03-2024</a:t>
            </a:fld>
            <a:endParaRPr lang="da-DK"/>
          </a:p>
        </p:txBody>
      </p:sp>
      <p:sp>
        <p:nvSpPr>
          <p:cNvPr id="6" name="Pladsholder til sidefod 5">
            <a:extLst>
              <a:ext uri="{FF2B5EF4-FFF2-40B4-BE49-F238E27FC236}">
                <a16:creationId xmlns:a16="http://schemas.microsoft.com/office/drawing/2014/main" id="{96C561FF-3DB8-4329-B939-54C4D0322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Pladsholder til slidenummer 6">
            <a:extLst>
              <a:ext uri="{FF2B5EF4-FFF2-40B4-BE49-F238E27FC236}">
                <a16:creationId xmlns:a16="http://schemas.microsoft.com/office/drawing/2014/main" id="{7EF8738C-30A3-4A6F-A4B6-517E58A4DB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D83C2-5BF4-44CC-AABC-27D928259A06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2345597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3573999-9F1C-4900-972C-2540C08A6C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a-DK"/>
              <a:t>Klik for at redigere titeltypografien i masteren</a:t>
            </a:r>
          </a:p>
        </p:txBody>
      </p:sp>
      <p:sp>
        <p:nvSpPr>
          <p:cNvPr id="3" name="Pladsholder til tekst 2">
            <a:extLst>
              <a:ext uri="{FF2B5EF4-FFF2-40B4-BE49-F238E27FC236}">
                <a16:creationId xmlns:a16="http://schemas.microsoft.com/office/drawing/2014/main" id="{B4E4DBE2-394A-455C-8BA0-D2A1626522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4" name="Pladsholder til indhold 3">
            <a:extLst>
              <a:ext uri="{FF2B5EF4-FFF2-40B4-BE49-F238E27FC236}">
                <a16:creationId xmlns:a16="http://schemas.microsoft.com/office/drawing/2014/main" id="{49E57951-0ED8-48FA-9D67-DB7223B9965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5" name="Pladsholder til tekst 4">
            <a:extLst>
              <a:ext uri="{FF2B5EF4-FFF2-40B4-BE49-F238E27FC236}">
                <a16:creationId xmlns:a16="http://schemas.microsoft.com/office/drawing/2014/main" id="{C47150A2-F478-4DB0-9A40-BABEC09BA9F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6" name="Pladsholder til indhold 5">
            <a:extLst>
              <a:ext uri="{FF2B5EF4-FFF2-40B4-BE49-F238E27FC236}">
                <a16:creationId xmlns:a16="http://schemas.microsoft.com/office/drawing/2014/main" id="{624E9553-E074-4B2B-90F7-F09DB5ECD60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7" name="Pladsholder til dato 6">
            <a:extLst>
              <a:ext uri="{FF2B5EF4-FFF2-40B4-BE49-F238E27FC236}">
                <a16:creationId xmlns:a16="http://schemas.microsoft.com/office/drawing/2014/main" id="{FCD87FC3-76C6-48CD-8F68-E06F32FDC3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C955D-444E-4BA9-B3BF-F11F6BF43E5F}" type="datetimeFigureOut">
              <a:rPr lang="da-DK" smtClean="0"/>
              <a:t>06-03-2024</a:t>
            </a:fld>
            <a:endParaRPr lang="da-DK"/>
          </a:p>
        </p:txBody>
      </p:sp>
      <p:sp>
        <p:nvSpPr>
          <p:cNvPr id="8" name="Pladsholder til sidefod 7">
            <a:extLst>
              <a:ext uri="{FF2B5EF4-FFF2-40B4-BE49-F238E27FC236}">
                <a16:creationId xmlns:a16="http://schemas.microsoft.com/office/drawing/2014/main" id="{02733A62-9E4E-43C6-AA9E-8287D72994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9" name="Pladsholder til slidenummer 8">
            <a:extLst>
              <a:ext uri="{FF2B5EF4-FFF2-40B4-BE49-F238E27FC236}">
                <a16:creationId xmlns:a16="http://schemas.microsoft.com/office/drawing/2014/main" id="{74154621-FF7D-4F5C-91E1-984AD34314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D83C2-5BF4-44CC-AABC-27D928259A06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23339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Ku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DC194ED-2D50-4CCF-B322-F216F958DB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Klik for at redigere titeltypografien i masteren</a:t>
            </a:r>
          </a:p>
        </p:txBody>
      </p:sp>
      <p:sp>
        <p:nvSpPr>
          <p:cNvPr id="3" name="Pladsholder til dato 2">
            <a:extLst>
              <a:ext uri="{FF2B5EF4-FFF2-40B4-BE49-F238E27FC236}">
                <a16:creationId xmlns:a16="http://schemas.microsoft.com/office/drawing/2014/main" id="{D51D8369-C212-4D00-A9FB-7F58147FAA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C955D-444E-4BA9-B3BF-F11F6BF43E5F}" type="datetimeFigureOut">
              <a:rPr lang="da-DK" smtClean="0"/>
              <a:t>06-03-2024</a:t>
            </a:fld>
            <a:endParaRPr lang="da-DK"/>
          </a:p>
        </p:txBody>
      </p:sp>
      <p:sp>
        <p:nvSpPr>
          <p:cNvPr id="4" name="Pladsholder til sidefod 3">
            <a:extLst>
              <a:ext uri="{FF2B5EF4-FFF2-40B4-BE49-F238E27FC236}">
                <a16:creationId xmlns:a16="http://schemas.microsoft.com/office/drawing/2014/main" id="{7301A977-3F63-470E-932B-D92B0A3C9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5" name="Pladsholder til slidenummer 4">
            <a:extLst>
              <a:ext uri="{FF2B5EF4-FFF2-40B4-BE49-F238E27FC236}">
                <a16:creationId xmlns:a16="http://schemas.microsoft.com/office/drawing/2014/main" id="{373925C2-E8CF-4CBC-881F-2FA1D69E08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D83C2-5BF4-44CC-AABC-27D928259A06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1736615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dato 1">
            <a:extLst>
              <a:ext uri="{FF2B5EF4-FFF2-40B4-BE49-F238E27FC236}">
                <a16:creationId xmlns:a16="http://schemas.microsoft.com/office/drawing/2014/main" id="{49C9E87E-D7DB-493C-B836-422FBA9E16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C955D-444E-4BA9-B3BF-F11F6BF43E5F}" type="datetimeFigureOut">
              <a:rPr lang="da-DK" smtClean="0"/>
              <a:t>06-03-2024</a:t>
            </a:fld>
            <a:endParaRPr lang="da-DK"/>
          </a:p>
        </p:txBody>
      </p:sp>
      <p:sp>
        <p:nvSpPr>
          <p:cNvPr id="3" name="Pladsholder til sidefod 2">
            <a:extLst>
              <a:ext uri="{FF2B5EF4-FFF2-40B4-BE49-F238E27FC236}">
                <a16:creationId xmlns:a16="http://schemas.microsoft.com/office/drawing/2014/main" id="{667B3975-D99D-452D-9CF3-92A736D2BE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4" name="Pladsholder til slidenummer 3">
            <a:extLst>
              <a:ext uri="{FF2B5EF4-FFF2-40B4-BE49-F238E27FC236}">
                <a16:creationId xmlns:a16="http://schemas.microsoft.com/office/drawing/2014/main" id="{A910A77B-1704-4F59-82C4-B3AA5D844E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D83C2-5BF4-44CC-AABC-27D928259A06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8813663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dhold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CC8FD52-1A61-469C-B6D2-B8FE6E75C6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a-DK"/>
              <a:t>Klik for at redigere titeltypografien i masteren</a:t>
            </a:r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B64F55EC-E9A7-4025-BB9F-B179C1501F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4" name="Pladsholder til tekst 3">
            <a:extLst>
              <a:ext uri="{FF2B5EF4-FFF2-40B4-BE49-F238E27FC236}">
                <a16:creationId xmlns:a16="http://schemas.microsoft.com/office/drawing/2014/main" id="{F6A0EE03-A0DC-4923-B4F5-94598A6639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5" name="Pladsholder til dato 4">
            <a:extLst>
              <a:ext uri="{FF2B5EF4-FFF2-40B4-BE49-F238E27FC236}">
                <a16:creationId xmlns:a16="http://schemas.microsoft.com/office/drawing/2014/main" id="{B10697CD-B0BC-4B19-ABBE-9D27562F71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C955D-444E-4BA9-B3BF-F11F6BF43E5F}" type="datetimeFigureOut">
              <a:rPr lang="da-DK" smtClean="0"/>
              <a:t>06-03-2024</a:t>
            </a:fld>
            <a:endParaRPr lang="da-DK"/>
          </a:p>
        </p:txBody>
      </p:sp>
      <p:sp>
        <p:nvSpPr>
          <p:cNvPr id="6" name="Pladsholder til sidefod 5">
            <a:extLst>
              <a:ext uri="{FF2B5EF4-FFF2-40B4-BE49-F238E27FC236}">
                <a16:creationId xmlns:a16="http://schemas.microsoft.com/office/drawing/2014/main" id="{C75988C7-CA83-4B03-B09E-D12A6FCB8B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Pladsholder til slidenummer 6">
            <a:extLst>
              <a:ext uri="{FF2B5EF4-FFF2-40B4-BE49-F238E27FC236}">
                <a16:creationId xmlns:a16="http://schemas.microsoft.com/office/drawing/2014/main" id="{99B5A87F-FEE1-4429-8B4D-7B63E4DDE7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D83C2-5BF4-44CC-AABC-27D928259A06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7293107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lede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3912AFD-C47C-4FD6-A949-B3077EB623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a-DK"/>
              <a:t>Klik for at redigere titeltypografien i masteren</a:t>
            </a:r>
          </a:p>
        </p:txBody>
      </p:sp>
      <p:sp>
        <p:nvSpPr>
          <p:cNvPr id="3" name="Pladsholder til billede 2">
            <a:extLst>
              <a:ext uri="{FF2B5EF4-FFF2-40B4-BE49-F238E27FC236}">
                <a16:creationId xmlns:a16="http://schemas.microsoft.com/office/drawing/2014/main" id="{E2388FCD-CCCC-4956-90C9-58E2DDCE5C1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a-DK"/>
          </a:p>
        </p:txBody>
      </p:sp>
      <p:sp>
        <p:nvSpPr>
          <p:cNvPr id="4" name="Pladsholder til tekst 3">
            <a:extLst>
              <a:ext uri="{FF2B5EF4-FFF2-40B4-BE49-F238E27FC236}">
                <a16:creationId xmlns:a16="http://schemas.microsoft.com/office/drawing/2014/main" id="{AF6705C4-D765-4B80-8627-D4D198DCEF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5" name="Pladsholder til dato 4">
            <a:extLst>
              <a:ext uri="{FF2B5EF4-FFF2-40B4-BE49-F238E27FC236}">
                <a16:creationId xmlns:a16="http://schemas.microsoft.com/office/drawing/2014/main" id="{55CFC0CD-F118-40E7-92EF-AD753ECDA3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C955D-444E-4BA9-B3BF-F11F6BF43E5F}" type="datetimeFigureOut">
              <a:rPr lang="da-DK" smtClean="0"/>
              <a:t>06-03-2024</a:t>
            </a:fld>
            <a:endParaRPr lang="da-DK"/>
          </a:p>
        </p:txBody>
      </p:sp>
      <p:sp>
        <p:nvSpPr>
          <p:cNvPr id="6" name="Pladsholder til sidefod 5">
            <a:extLst>
              <a:ext uri="{FF2B5EF4-FFF2-40B4-BE49-F238E27FC236}">
                <a16:creationId xmlns:a16="http://schemas.microsoft.com/office/drawing/2014/main" id="{6A50686A-DFD2-4AC9-8002-974CE91956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Pladsholder til slidenummer 6">
            <a:extLst>
              <a:ext uri="{FF2B5EF4-FFF2-40B4-BE49-F238E27FC236}">
                <a16:creationId xmlns:a16="http://schemas.microsoft.com/office/drawing/2014/main" id="{34B42356-8BF1-416C-B740-32E7438E56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D83C2-5BF4-44CC-AABC-27D928259A06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4002164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og lodret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6BD461C-B436-41F5-A59E-486FEF1CFE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Klik for at redigere titeltypografien i masteren</a:t>
            </a:r>
          </a:p>
        </p:txBody>
      </p:sp>
      <p:sp>
        <p:nvSpPr>
          <p:cNvPr id="3" name="Pladsholder til lodret titel 2">
            <a:extLst>
              <a:ext uri="{FF2B5EF4-FFF2-40B4-BE49-F238E27FC236}">
                <a16:creationId xmlns:a16="http://schemas.microsoft.com/office/drawing/2014/main" id="{B4A8A8C3-D6D2-4F17-A669-A93F5DDDFCC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4" name="Pladsholder til dato 3">
            <a:extLst>
              <a:ext uri="{FF2B5EF4-FFF2-40B4-BE49-F238E27FC236}">
                <a16:creationId xmlns:a16="http://schemas.microsoft.com/office/drawing/2014/main" id="{9E81F7A2-BA15-4FF7-9A77-E3D36D672A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C955D-444E-4BA9-B3BF-F11F6BF43E5F}" type="datetimeFigureOut">
              <a:rPr lang="da-DK" smtClean="0"/>
              <a:t>06-03-2024</a:t>
            </a:fld>
            <a:endParaRPr lang="da-DK"/>
          </a:p>
        </p:txBody>
      </p:sp>
      <p:sp>
        <p:nvSpPr>
          <p:cNvPr id="5" name="Pladsholder til sidefod 4">
            <a:extLst>
              <a:ext uri="{FF2B5EF4-FFF2-40B4-BE49-F238E27FC236}">
                <a16:creationId xmlns:a16="http://schemas.microsoft.com/office/drawing/2014/main" id="{10229EF4-971F-4B24-99FE-64B19829A5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slidenummer 5">
            <a:extLst>
              <a:ext uri="{FF2B5EF4-FFF2-40B4-BE49-F238E27FC236}">
                <a16:creationId xmlns:a16="http://schemas.microsoft.com/office/drawing/2014/main" id="{ACBEA626-08D5-4C62-8CBE-0C36EFF002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D83C2-5BF4-44CC-AABC-27D928259A06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0367865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et titel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et titel 1">
            <a:extLst>
              <a:ext uri="{FF2B5EF4-FFF2-40B4-BE49-F238E27FC236}">
                <a16:creationId xmlns:a16="http://schemas.microsoft.com/office/drawing/2014/main" id="{A9796FAA-3556-4599-9091-A5999561939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a-DK"/>
              <a:t>Klik for at redigere titeltypografien i masteren</a:t>
            </a:r>
          </a:p>
        </p:txBody>
      </p:sp>
      <p:sp>
        <p:nvSpPr>
          <p:cNvPr id="3" name="Pladsholder til lodret titel 2">
            <a:extLst>
              <a:ext uri="{FF2B5EF4-FFF2-40B4-BE49-F238E27FC236}">
                <a16:creationId xmlns:a16="http://schemas.microsoft.com/office/drawing/2014/main" id="{8CE625CD-2945-4894-A8BC-791659D8F0D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4" name="Pladsholder til dato 3">
            <a:extLst>
              <a:ext uri="{FF2B5EF4-FFF2-40B4-BE49-F238E27FC236}">
                <a16:creationId xmlns:a16="http://schemas.microsoft.com/office/drawing/2014/main" id="{55FD12AE-B91D-4C92-BD42-056946A0D4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C955D-444E-4BA9-B3BF-F11F6BF43E5F}" type="datetimeFigureOut">
              <a:rPr lang="da-DK" smtClean="0"/>
              <a:t>06-03-2024</a:t>
            </a:fld>
            <a:endParaRPr lang="da-DK"/>
          </a:p>
        </p:txBody>
      </p:sp>
      <p:sp>
        <p:nvSpPr>
          <p:cNvPr id="5" name="Pladsholder til sidefod 4">
            <a:extLst>
              <a:ext uri="{FF2B5EF4-FFF2-40B4-BE49-F238E27FC236}">
                <a16:creationId xmlns:a16="http://schemas.microsoft.com/office/drawing/2014/main" id="{338211A1-CD4C-4105-A8A1-F36DCCFE8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slidenummer 5">
            <a:extLst>
              <a:ext uri="{FF2B5EF4-FFF2-40B4-BE49-F238E27FC236}">
                <a16:creationId xmlns:a16="http://schemas.microsoft.com/office/drawing/2014/main" id="{33F56579-10C9-47CC-A7E8-CC552F64EC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D83C2-5BF4-44CC-AABC-27D928259A06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6935626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titel 1">
            <a:extLst>
              <a:ext uri="{FF2B5EF4-FFF2-40B4-BE49-F238E27FC236}">
                <a16:creationId xmlns:a16="http://schemas.microsoft.com/office/drawing/2014/main" id="{2DA2CF9A-DF5C-4B65-9771-E0FF8DC0C6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a-DK"/>
              <a:t>Klik for at redigere titeltypografien i masteren</a:t>
            </a:r>
          </a:p>
        </p:txBody>
      </p:sp>
      <p:sp>
        <p:nvSpPr>
          <p:cNvPr id="3" name="Pladsholder til tekst 2">
            <a:extLst>
              <a:ext uri="{FF2B5EF4-FFF2-40B4-BE49-F238E27FC236}">
                <a16:creationId xmlns:a16="http://schemas.microsoft.com/office/drawing/2014/main" id="{9D476523-4DFC-446A-9FE0-861C616E4E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4" name="Pladsholder til dato 3">
            <a:extLst>
              <a:ext uri="{FF2B5EF4-FFF2-40B4-BE49-F238E27FC236}">
                <a16:creationId xmlns:a16="http://schemas.microsoft.com/office/drawing/2014/main" id="{FBF91630-5FAE-4AED-8A7C-4FC23CA8151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EC955D-444E-4BA9-B3BF-F11F6BF43E5F}" type="datetimeFigureOut">
              <a:rPr lang="da-DK" smtClean="0"/>
              <a:t>06-03-2024</a:t>
            </a:fld>
            <a:endParaRPr lang="da-DK"/>
          </a:p>
        </p:txBody>
      </p:sp>
      <p:sp>
        <p:nvSpPr>
          <p:cNvPr id="5" name="Pladsholder til sidefod 4">
            <a:extLst>
              <a:ext uri="{FF2B5EF4-FFF2-40B4-BE49-F238E27FC236}">
                <a16:creationId xmlns:a16="http://schemas.microsoft.com/office/drawing/2014/main" id="{4EDF45E1-B80B-483B-9CC9-851D80139A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a-DK"/>
          </a:p>
        </p:txBody>
      </p:sp>
      <p:sp>
        <p:nvSpPr>
          <p:cNvPr id="6" name="Pladsholder til slidenummer 5">
            <a:extLst>
              <a:ext uri="{FF2B5EF4-FFF2-40B4-BE49-F238E27FC236}">
                <a16:creationId xmlns:a16="http://schemas.microsoft.com/office/drawing/2014/main" id="{5A5BFC01-EECB-4E81-A91E-08C574442FB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1D83C2-5BF4-44CC-AABC-27D928259A06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41370135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a-D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2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455250B-6BCE-4F3A-B517-EA6BB964625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3" name="Undertitel 2">
            <a:extLst>
              <a:ext uri="{FF2B5EF4-FFF2-40B4-BE49-F238E27FC236}">
                <a16:creationId xmlns:a16="http://schemas.microsoft.com/office/drawing/2014/main" id="{789949EC-ABED-449B-9B08-3FD1C4C702B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da-DK"/>
          </a:p>
        </p:txBody>
      </p:sp>
      <p:pic>
        <p:nvPicPr>
          <p:cNvPr id="5" name="Billede 4">
            <a:extLst>
              <a:ext uri="{FF2B5EF4-FFF2-40B4-BE49-F238E27FC236}">
                <a16:creationId xmlns:a16="http://schemas.microsoft.com/office/drawing/2014/main" id="{9DDE8E3E-AA9F-4BE0-B224-42719233C8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8203476" cy="5466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1330570"/>
      </p:ext>
    </p:extLst>
  </p:cSld>
  <p:clrMapOvr>
    <a:masterClrMapping/>
  </p:clrMapOvr>
  <p:transition spd="slow"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3E859D9-A03D-4691-AAF7-F2A7CA6C14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a-DK"/>
          </a:p>
        </p:txBody>
      </p:sp>
      <p:pic>
        <p:nvPicPr>
          <p:cNvPr id="5" name="Pladsholder til indhold 4">
            <a:extLst>
              <a:ext uri="{FF2B5EF4-FFF2-40B4-BE49-F238E27FC236}">
                <a16:creationId xmlns:a16="http://schemas.microsoft.com/office/drawing/2014/main" id="{08686A73-74B2-4A46-932F-18CAA56C337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8279" y="0"/>
            <a:ext cx="5029507" cy="5917474"/>
          </a:xfrm>
        </p:spPr>
      </p:pic>
    </p:spTree>
    <p:extLst>
      <p:ext uri="{BB962C8B-B14F-4D97-AF65-F5344CB8AC3E}">
        <p14:creationId xmlns:p14="http://schemas.microsoft.com/office/powerpoint/2010/main" val="3589970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sndAc>
          <p:stSnd>
            <p:snd r:embed="rId2" name="explode.wav"/>
          </p:stSnd>
        </p:sndAc>
      </p:transition>
    </mc:Choice>
    <mc:Fallback xmlns="">
      <p:transition spd="slow" advClick="0" advTm="3000">
        <p:sndAc>
          <p:stSnd>
            <p:snd r:embed="rId4" name="explode.wav"/>
          </p:stSnd>
        </p:sndAc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67CC4C8-258D-4259-AE02-90E47DCFFC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a-DK"/>
          </a:p>
        </p:txBody>
      </p:sp>
      <p:pic>
        <p:nvPicPr>
          <p:cNvPr id="5" name="Pladsholder til indhold 4">
            <a:extLst>
              <a:ext uri="{FF2B5EF4-FFF2-40B4-BE49-F238E27FC236}">
                <a16:creationId xmlns:a16="http://schemas.microsoft.com/office/drawing/2014/main" id="{6D7C58B5-7BEE-4B1E-ADE5-D05E737610C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5150" y="169181"/>
            <a:ext cx="4643131" cy="5539287"/>
          </a:xfrm>
        </p:spPr>
      </p:pic>
    </p:spTree>
    <p:extLst>
      <p:ext uri="{BB962C8B-B14F-4D97-AF65-F5344CB8AC3E}">
        <p14:creationId xmlns:p14="http://schemas.microsoft.com/office/powerpoint/2010/main" val="3564147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760A773-7D9C-41E0-B9D7-87802270D1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a-DK"/>
          </a:p>
        </p:txBody>
      </p:sp>
      <p:pic>
        <p:nvPicPr>
          <p:cNvPr id="5" name="Pladsholder til indhold 4">
            <a:extLst>
              <a:ext uri="{FF2B5EF4-FFF2-40B4-BE49-F238E27FC236}">
                <a16:creationId xmlns:a16="http://schemas.microsoft.com/office/drawing/2014/main" id="{6CDFD402-6246-4D94-8FF6-6A275029F99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9871" y="235132"/>
            <a:ext cx="6975937" cy="5225143"/>
          </a:xfrm>
        </p:spPr>
      </p:pic>
    </p:spTree>
    <p:extLst>
      <p:ext uri="{BB962C8B-B14F-4D97-AF65-F5344CB8AC3E}">
        <p14:creationId xmlns:p14="http://schemas.microsoft.com/office/powerpoint/2010/main" val="3859401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9767778-4F43-4768-9D1C-3D8BD577BD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a-DK"/>
          </a:p>
        </p:txBody>
      </p:sp>
      <p:pic>
        <p:nvPicPr>
          <p:cNvPr id="5" name="Pladsholder til indhold 4">
            <a:extLst>
              <a:ext uri="{FF2B5EF4-FFF2-40B4-BE49-F238E27FC236}">
                <a16:creationId xmlns:a16="http://schemas.microsoft.com/office/drawing/2014/main" id="{5938E990-17AA-4E17-B895-FA52480FC6D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7431" y="509452"/>
            <a:ext cx="4025361" cy="5264331"/>
          </a:xfrm>
        </p:spPr>
      </p:pic>
    </p:spTree>
    <p:extLst>
      <p:ext uri="{BB962C8B-B14F-4D97-AF65-F5344CB8AC3E}">
        <p14:creationId xmlns:p14="http://schemas.microsoft.com/office/powerpoint/2010/main" val="104899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09CFA60-D0C8-4C7B-99F6-F9B1B6333E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a-DK"/>
          </a:p>
        </p:txBody>
      </p:sp>
      <p:pic>
        <p:nvPicPr>
          <p:cNvPr id="5" name="Pladsholder til indhold 4">
            <a:extLst>
              <a:ext uri="{FF2B5EF4-FFF2-40B4-BE49-F238E27FC236}">
                <a16:creationId xmlns:a16="http://schemas.microsoft.com/office/drawing/2014/main" id="{4C0634F8-0A71-4DFC-B530-6245A4C788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7116" y="456565"/>
            <a:ext cx="4283714" cy="5343343"/>
          </a:xfrm>
        </p:spPr>
      </p:pic>
    </p:spTree>
    <p:extLst>
      <p:ext uri="{BB962C8B-B14F-4D97-AF65-F5344CB8AC3E}">
        <p14:creationId xmlns:p14="http://schemas.microsoft.com/office/powerpoint/2010/main" val="3103457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:sndAc>
          <p:stSnd>
            <p:snd r:embed="rId2" name="applause.wav"/>
          </p:stSnd>
        </p:sndAc>
      </p:transition>
    </mc:Choice>
    <mc:Fallback xmlns="">
      <p:transition spd="slow" advClick="0" advTm="5000">
        <p:sndAc>
          <p:stSnd>
            <p:snd r:embed="rId4" name="applause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0</Words>
  <Application>Microsoft Office PowerPoint</Application>
  <PresentationFormat>Widescreen</PresentationFormat>
  <Paragraphs>0</Paragraphs>
  <Slides>6</Slides>
  <Notes>0</Notes>
  <HiddenSlides>0</HiddenSlides>
  <MMClips>0</MMClips>
  <ScaleCrop>false</ScaleCrop>
  <HeadingPairs>
    <vt:vector size="6" baseType="variant">
      <vt:variant>
        <vt:lpstr>Benyttede skrifttyper</vt:lpstr>
      </vt:variant>
      <vt:variant>
        <vt:i4>3</vt:i4>
      </vt:variant>
      <vt:variant>
        <vt:lpstr>Tema</vt:lpstr>
      </vt:variant>
      <vt:variant>
        <vt:i4>1</vt:i4>
      </vt:variant>
      <vt:variant>
        <vt:lpstr>Slidetitler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Office-tema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PowerPoint-præsentation</dc:title>
  <dc:creator>Leif Bruun</dc:creator>
  <cp:lastModifiedBy>Leif Bruun</cp:lastModifiedBy>
  <cp:revision>13</cp:revision>
  <dcterms:created xsi:type="dcterms:W3CDTF">2021-09-30T15:31:57Z</dcterms:created>
  <dcterms:modified xsi:type="dcterms:W3CDTF">2024-03-06T16:19:14Z</dcterms:modified>
</cp:coreProperties>
</file>